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1583" r:id="rId2"/>
    <p:sldId id="1584" r:id="rId3"/>
    <p:sldId id="1577" r:id="rId4"/>
    <p:sldId id="1585" r:id="rId5"/>
    <p:sldId id="1586" r:id="rId6"/>
    <p:sldId id="1587" r:id="rId7"/>
    <p:sldId id="1588" r:id="rId8"/>
    <p:sldId id="1589" r:id="rId9"/>
    <p:sldId id="1590" r:id="rId10"/>
  </p:sldIdLst>
  <p:sldSz cx="9144000" cy="6858000" type="screen4x3"/>
  <p:notesSz cx="6735763" cy="9866313"/>
  <p:defaultTextStyle>
    <a:defPPr>
      <a:defRPr lang="en-US">
        <a:uFillTx/>
      </a:defRPr>
    </a:defPPr>
    <a:lvl1pPr algn="l" rtl="0" fontAlgn="base">
      <a:spcBef>
        <a:spcPct val="0"/>
      </a:spcBef>
      <a:spcAft>
        <a:spcPct val="0"/>
      </a:spcAft>
      <a:defRPr kumimoji="1" sz="1400" kern="1200">
        <a:solidFill>
          <a:schemeClr val="tx1"/>
        </a:solidFill>
        <a:uFillTx/>
        <a:latin typeface="Tahoma" pitchFamily="34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1400" kern="1200">
        <a:solidFill>
          <a:schemeClr val="tx1"/>
        </a:solidFill>
        <a:uFillTx/>
        <a:latin typeface="Tahoma" pitchFamily="34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1400" kern="1200">
        <a:solidFill>
          <a:schemeClr val="tx1"/>
        </a:solidFill>
        <a:uFillTx/>
        <a:latin typeface="Tahoma" pitchFamily="34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1400" kern="1200">
        <a:solidFill>
          <a:schemeClr val="tx1"/>
        </a:solidFill>
        <a:uFillTx/>
        <a:latin typeface="Tahoma" pitchFamily="34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1400" kern="1200">
        <a:solidFill>
          <a:schemeClr val="tx1"/>
        </a:solidFill>
        <a:uFillTx/>
        <a:latin typeface="Tahoma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sz="1400" kern="1200">
        <a:solidFill>
          <a:schemeClr val="tx1"/>
        </a:solidFill>
        <a:uFillTx/>
        <a:latin typeface="Tahoma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sz="1400" kern="1200">
        <a:solidFill>
          <a:schemeClr val="tx1"/>
        </a:solidFill>
        <a:uFillTx/>
        <a:latin typeface="Tahoma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sz="1400" kern="1200">
        <a:solidFill>
          <a:schemeClr val="tx1"/>
        </a:solidFill>
        <a:uFillTx/>
        <a:latin typeface="Tahoma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sz="1400" kern="1200">
        <a:solidFill>
          <a:schemeClr val="tx1"/>
        </a:solidFill>
        <a:uFillTx/>
        <a:latin typeface="Tahoma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a-kato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淡色スタイル 1 - アクセント 3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B344D84-9AFB-497E-A393-DC336BA19D2E}" styleName="中間スタイル 3 - アクセント 3">
    <a:wholeTbl>
      <a:tcTxStyle>
        <a:fontRef idx="minor">
          <a:srgbClr val="00000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スタイル (中間)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rgbClr val="000000"/>
        </a:fontRef>
        <a:schemeClr val="dk1"/>
      </a:tcTxStyle>
      <a:tcStyle>
        <a:tcBdr/>
      </a:tcStyle>
    </a:seCell>
    <a:swCell>
      <a:tcTxStyle b="on">
        <a:fontRef idx="minor">
          <a:srgbClr val="000000"/>
        </a:fontRef>
        <a:schemeClr val="dk1"/>
      </a:tcTxStyle>
      <a:tcStyle>
        <a:tcBdr/>
      </a:tcStyle>
    </a:swCell>
    <a:firstRow>
      <a:tcTxStyle b="on">
        <a:fontRef idx="minor">
          <a:srgbClr val="00000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13" autoAdjust="0"/>
    <p:restoredTop sz="95988" autoAdjust="0"/>
  </p:normalViewPr>
  <p:slideViewPr>
    <p:cSldViewPr>
      <p:cViewPr varScale="1">
        <p:scale>
          <a:sx n="107" d="100"/>
          <a:sy n="107" d="100"/>
        </p:scale>
        <p:origin x="42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71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628" y="-90"/>
      </p:cViewPr>
      <p:guideLst>
        <p:guide orient="horz" pos="3107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825" cy="493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674" tIns="47337" rIns="94674" bIns="47337" numCol="1" anchor="t" anchorCtr="0" compatLnSpc="1">
            <a:prstTxWarp prst="textNoShape">
              <a:avLst/>
            </a:prstTxWarp>
          </a:bodyPr>
          <a:lstStyle>
            <a:lvl1pPr algn="l" defTabSz="947738" eaLnBrk="0" hangingPunct="0">
              <a:defRPr kumimoji="0" sz="1300">
                <a:uFillTx/>
                <a:ea typeface="ＭＳ Ｐゴシック" pitchFamily="50" charset="-128"/>
              </a:defRPr>
            </a:lvl1pPr>
          </a:lstStyle>
          <a:p>
            <a:pPr>
              <a:defRPr>
                <a:uFillTx/>
              </a:defRPr>
            </a:pPr>
            <a:endParaRPr lang="en-US" altLang="ja-JP">
              <a:uFillTx/>
            </a:endParaRP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7938" y="0"/>
            <a:ext cx="2917825" cy="493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674" tIns="47337" rIns="94674" bIns="47337" numCol="1" anchor="t" anchorCtr="0" compatLnSpc="1">
            <a:prstTxWarp prst="textNoShape">
              <a:avLst/>
            </a:prstTxWarp>
          </a:bodyPr>
          <a:lstStyle>
            <a:lvl1pPr algn="r" defTabSz="947738" eaLnBrk="0" hangingPunct="0">
              <a:defRPr kumimoji="0" sz="1300">
                <a:uFillTx/>
                <a:ea typeface="ＭＳ Ｐゴシック" pitchFamily="50" charset="-128"/>
              </a:defRPr>
            </a:lvl1pPr>
          </a:lstStyle>
          <a:p>
            <a:pPr>
              <a:defRPr>
                <a:uFillTx/>
              </a:defRPr>
            </a:pPr>
            <a:endParaRPr lang="en-US" altLang="ja-JP">
              <a:uFillTx/>
            </a:endParaRPr>
          </a:p>
        </p:txBody>
      </p:sp>
      <p:sp>
        <p:nvSpPr>
          <p:cNvPr id="135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2600"/>
            <a:ext cx="2917825" cy="493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674" tIns="47337" rIns="94674" bIns="47337" numCol="1" anchor="b" anchorCtr="0" compatLnSpc="1">
            <a:prstTxWarp prst="textNoShape">
              <a:avLst/>
            </a:prstTxWarp>
          </a:bodyPr>
          <a:lstStyle>
            <a:lvl1pPr algn="l" defTabSz="947738" eaLnBrk="0" hangingPunct="0">
              <a:defRPr kumimoji="0" sz="1300">
                <a:uFillTx/>
                <a:ea typeface="ＭＳ Ｐゴシック" pitchFamily="50" charset="-128"/>
              </a:defRPr>
            </a:lvl1pPr>
          </a:lstStyle>
          <a:p>
            <a:pPr>
              <a:defRPr>
                <a:uFillTx/>
              </a:defRPr>
            </a:pPr>
            <a:r>
              <a:rPr lang="ja-JP" altLang="en-US">
                <a:uFillTx/>
              </a:rPr>
              <a:t>c 2002 Globis Corporation. All rights reserved.</a:t>
            </a:r>
            <a:endParaRPr lang="en-US" altLang="ja-JP">
              <a:uFillTx/>
            </a:endParaRPr>
          </a:p>
        </p:txBody>
      </p:sp>
      <p:sp>
        <p:nvSpPr>
          <p:cNvPr id="135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7938" y="9372600"/>
            <a:ext cx="2917825" cy="493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674" tIns="47337" rIns="94674" bIns="47337" numCol="1" anchor="b" anchorCtr="0" compatLnSpc="1">
            <a:prstTxWarp prst="textNoShape">
              <a:avLst/>
            </a:prstTxWarp>
          </a:bodyPr>
          <a:lstStyle>
            <a:lvl1pPr algn="r" defTabSz="947738" eaLnBrk="0" hangingPunct="0">
              <a:defRPr kumimoji="0" sz="1300">
                <a:uFillTx/>
                <a:ea typeface="ＭＳ Ｐゴシック" pitchFamily="50" charset="-128"/>
              </a:defRPr>
            </a:lvl1pPr>
          </a:lstStyle>
          <a:p>
            <a:pPr>
              <a:defRPr>
                <a:uFillTx/>
              </a:defRPr>
            </a:pPr>
            <a:fld id="{23E9DD27-9ABD-4F2D-9ADD-25BB85DB003A}" type="slidenum">
              <a:rPr lang="ja-JP" altLang="en-US">
                <a:uFillTx/>
              </a:rPr>
              <a:pPr>
                <a:defRPr>
                  <a:uFillTx/>
                </a:defRPr>
              </a:pPr>
              <a:t>‹#›</a:t>
            </a:fld>
            <a:endParaRPr lang="en-US" altLang="ja-JP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825" cy="493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674" tIns="47337" rIns="94674" bIns="47337" numCol="1" anchor="t" anchorCtr="0" compatLnSpc="1">
            <a:prstTxWarp prst="textNoShape">
              <a:avLst/>
            </a:prstTxWarp>
          </a:bodyPr>
          <a:lstStyle>
            <a:lvl1pPr algn="l" defTabSz="947738" eaLnBrk="0" hangingPunct="0">
              <a:defRPr kumimoji="0" sz="1300">
                <a:uFillTx/>
                <a:ea typeface="ＭＳ Ｐゴシック" pitchFamily="50" charset="-128"/>
              </a:defRPr>
            </a:lvl1pPr>
          </a:lstStyle>
          <a:p>
            <a:pPr>
              <a:defRPr>
                <a:uFillTx/>
              </a:defRPr>
            </a:pPr>
            <a:endParaRPr lang="en-US" altLang="ja-JP">
              <a:uFillTx/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7938" y="0"/>
            <a:ext cx="2917825" cy="493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674" tIns="47337" rIns="94674" bIns="47337" numCol="1" anchor="t" anchorCtr="0" compatLnSpc="1">
            <a:prstTxWarp prst="textNoShape">
              <a:avLst/>
            </a:prstTxWarp>
          </a:bodyPr>
          <a:lstStyle>
            <a:lvl1pPr algn="r" defTabSz="947738" eaLnBrk="0" hangingPunct="0">
              <a:defRPr kumimoji="0" sz="1300">
                <a:uFillTx/>
                <a:ea typeface="ＭＳ Ｐゴシック" pitchFamily="50" charset="-128"/>
              </a:defRPr>
            </a:lvl1pPr>
          </a:lstStyle>
          <a:p>
            <a:pPr>
              <a:defRPr>
                <a:uFillTx/>
              </a:defRPr>
            </a:pPr>
            <a:endParaRPr lang="en-US" altLang="ja-JP">
              <a:uFillTx/>
            </a:endParaRPr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6938" y="4687888"/>
            <a:ext cx="4941887" cy="44386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674" tIns="47337" rIns="94674" bIns="473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noProof="0">
                <a:uFillTx/>
              </a:rPr>
              <a:t>Click to edit Master text styles</a:t>
            </a:r>
          </a:p>
          <a:p>
            <a:pPr lvl="1"/>
            <a:r>
              <a:rPr lang="en-US" altLang="ja-JP" noProof="0">
                <a:uFillTx/>
              </a:rPr>
              <a:t>Second level</a:t>
            </a:r>
          </a:p>
          <a:p>
            <a:pPr lvl="2"/>
            <a:r>
              <a:rPr lang="en-US" altLang="ja-JP" noProof="0">
                <a:uFillTx/>
              </a:rPr>
              <a:t>Third level</a:t>
            </a:r>
          </a:p>
          <a:p>
            <a:pPr lvl="3"/>
            <a:r>
              <a:rPr lang="en-US" altLang="ja-JP" noProof="0">
                <a:uFillTx/>
              </a:rPr>
              <a:t>Fourth level</a:t>
            </a:r>
          </a:p>
          <a:p>
            <a:pPr lvl="4"/>
            <a:r>
              <a:rPr lang="en-US" altLang="ja-JP" noProof="0">
                <a:uFillTx/>
              </a:rPr>
              <a:t>Fifth level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7825" cy="493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674" tIns="47337" rIns="94674" bIns="47337" numCol="1" anchor="b" anchorCtr="0" compatLnSpc="1">
            <a:prstTxWarp prst="textNoShape">
              <a:avLst/>
            </a:prstTxWarp>
          </a:bodyPr>
          <a:lstStyle>
            <a:lvl1pPr algn="l" defTabSz="947738" eaLnBrk="0" hangingPunct="0">
              <a:defRPr kumimoji="0" sz="1300">
                <a:uFillTx/>
                <a:ea typeface="ＭＳ Ｐゴシック" pitchFamily="50" charset="-128"/>
              </a:defRPr>
            </a:lvl1pPr>
          </a:lstStyle>
          <a:p>
            <a:pPr>
              <a:defRPr>
                <a:uFillTx/>
              </a:defRPr>
            </a:pPr>
            <a:r>
              <a:rPr lang="ja-JP" altLang="en-US">
                <a:uFillTx/>
              </a:rPr>
              <a:t>c 2002 Globis Corporation. All rights reserved.</a:t>
            </a:r>
            <a:endParaRPr lang="en-US" altLang="ja-JP">
              <a:uFillTx/>
            </a:endParaRPr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7938" y="9372600"/>
            <a:ext cx="2917825" cy="4937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4674" tIns="47337" rIns="94674" bIns="47337" numCol="1" anchor="b" anchorCtr="0" compatLnSpc="1">
            <a:prstTxWarp prst="textNoShape">
              <a:avLst/>
            </a:prstTxWarp>
          </a:bodyPr>
          <a:lstStyle>
            <a:lvl1pPr algn="r" defTabSz="947738" eaLnBrk="0" hangingPunct="0">
              <a:defRPr kumimoji="0" sz="1300">
                <a:uFillTx/>
                <a:ea typeface="ＭＳ Ｐゴシック" pitchFamily="50" charset="-128"/>
              </a:defRPr>
            </a:lvl1pPr>
          </a:lstStyle>
          <a:p>
            <a:pPr>
              <a:defRPr>
                <a:uFillTx/>
              </a:defRPr>
            </a:pPr>
            <a:fld id="{A1F5D435-C86A-4C01-9602-E28AB157016C}" type="slidenum">
              <a:rPr lang="ja-JP" altLang="en-US">
                <a:uFillTx/>
              </a:rPr>
              <a:pPr>
                <a:defRPr>
                  <a:uFillTx/>
                </a:defRPr>
              </a:pPr>
              <a:t>‹#›</a:t>
            </a:fld>
            <a:endParaRPr lang="en-US" altLang="ja-JP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uFillTx/>
        <a:latin typeface="Tahoma" pitchFamily="34" charset="0"/>
        <a:ea typeface="ＭＳ Ｐゴシック" pitchFamily="50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uFillTx/>
        <a:latin typeface="Tahoma" pitchFamily="34" charset="0"/>
        <a:ea typeface="ＭＳ Ｐゴシック" pitchFamily="5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uFillTx/>
        <a:latin typeface="Tahoma" pitchFamily="34" charset="0"/>
        <a:ea typeface="ＭＳ Ｐゴシック" pitchFamily="5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uFillTx/>
        <a:latin typeface="Tahoma" pitchFamily="34" charset="0"/>
        <a:ea typeface="ＭＳ Ｐゴシック" pitchFamily="5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uFillTx/>
        <a:latin typeface="Tahoma" pitchFamily="34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8936038" y="1"/>
            <a:ext cx="215900" cy="6873875"/>
          </a:xfrm>
          <a:prstGeom prst="rect">
            <a:avLst/>
          </a:prstGeom>
          <a:solidFill>
            <a:srgbClr val="0D357F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>
                <a:uFillTx/>
              </a:defRPr>
            </a:pPr>
            <a:endParaRPr kumimoji="0" lang="ja-JP" altLang="en-US">
              <a:uFillTx/>
              <a:ea typeface="ＭＳ Ｐゴシック" pitchFamily="50" charset="-128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1"/>
            <a:ext cx="215900" cy="6873875"/>
          </a:xfrm>
          <a:prstGeom prst="rect">
            <a:avLst/>
          </a:prstGeom>
          <a:solidFill>
            <a:srgbClr val="0D357F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 eaLnBrk="0" hangingPunct="0">
              <a:defRPr>
                <a:uFillTx/>
              </a:defRPr>
            </a:pPr>
            <a:endParaRPr kumimoji="0" lang="ja-JP" altLang="en-US" dirty="0">
              <a:uFillTx/>
              <a:ea typeface="ＭＳ Ｐゴシック" pitchFamily="50" charset="-128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96875" y="3068639"/>
            <a:ext cx="8312150" cy="0"/>
          </a:xfrm>
          <a:prstGeom prst="line">
            <a:avLst/>
          </a:prstGeom>
          <a:noFill/>
          <a:ln w="57150">
            <a:solidFill>
              <a:srgbClr val="0D357F"/>
            </a:solidFill>
            <a:round/>
          </a:ln>
          <a:effectLst/>
        </p:spPr>
        <p:txBody>
          <a:bodyPr wrap="none" anchor="ctr"/>
          <a:lstStyle/>
          <a:p>
            <a:pPr algn="ctr" eaLnBrk="0" hangingPunct="0">
              <a:defRPr>
                <a:uFillTx/>
              </a:defRPr>
            </a:pPr>
            <a:endParaRPr kumimoji="0" lang="ja-JP" altLang="en-US">
              <a:uFillTx/>
              <a:ea typeface="ＭＳ Ｐゴシック" pitchFamily="50" charset="-128"/>
            </a:endParaRPr>
          </a:p>
        </p:txBody>
      </p:sp>
      <p:sp>
        <p:nvSpPr>
          <p:cNvPr id="78643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534990" y="1995488"/>
            <a:ext cx="8035925" cy="1127125"/>
          </a:xfrm>
        </p:spPr>
        <p:txBody>
          <a:bodyPr/>
          <a:lstStyle>
            <a:lvl1pPr algn="ctr">
              <a:lnSpc>
                <a:spcPct val="125000"/>
              </a:lnSpc>
              <a:defRPr kumimoji="0" sz="4000">
                <a:solidFill>
                  <a:schemeClr val="tx1">
                    <a:lumMod val="75000"/>
                    <a:lumOff val="25000"/>
                  </a:schemeClr>
                </a:solidFill>
                <a:uFillTx/>
              </a:defRPr>
            </a:lvl1pPr>
          </a:lstStyle>
          <a:p>
            <a:r>
              <a:rPr lang="ja-JP" altLang="en-US" dirty="0">
                <a:uFillTx/>
              </a:rPr>
              <a:t>マスタ タイトルの書式設定</a:t>
            </a:r>
          </a:p>
        </p:txBody>
      </p:sp>
      <p:sp>
        <p:nvSpPr>
          <p:cNvPr id="78643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046165" y="3157539"/>
            <a:ext cx="7013575" cy="1055687"/>
          </a:xfrm>
        </p:spPr>
        <p:txBody>
          <a:bodyPr/>
          <a:lstStyle>
            <a:lvl1pPr algn="ctr">
              <a:defRPr sz="3200" b="0">
                <a:solidFill>
                  <a:schemeClr val="tx1">
                    <a:lumMod val="75000"/>
                    <a:lumOff val="25000"/>
                  </a:schemeClr>
                </a:solidFill>
                <a:uFillTx/>
              </a:defRPr>
            </a:lvl1pPr>
          </a:lstStyle>
          <a:p>
            <a:r>
              <a:rPr lang="ja-JP" altLang="en-US" dirty="0">
                <a:uFillTx/>
              </a:rPr>
              <a:t>マスタ サブタイトルの書式設定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F8318C-43C2-9C45-BA99-9313F06027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6918" y="5518591"/>
            <a:ext cx="850165" cy="7871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2"/>
            </a:solidFill>
          </a:ln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22338" y="238125"/>
            <a:ext cx="8042274" cy="547688"/>
          </a:xfrm>
        </p:spPr>
        <p:txBody>
          <a:bodyPr/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defRPr>
            </a:lvl1pPr>
          </a:lstStyle>
          <a:p>
            <a:r>
              <a:rPr lang="ja-JP" altLang="en-US" dirty="0">
                <a:uFillTx/>
              </a:rPr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317904" y="6654800"/>
            <a:ext cx="479619" cy="160310"/>
          </a:xfrm>
        </p:spPr>
        <p:txBody>
          <a:bodyPr/>
          <a:lstStyle>
            <a:lvl1pPr>
              <a:defRPr>
                <a:uFillTx/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pPr>
              <a:defRPr>
                <a:uFillTx/>
              </a:defRPr>
            </a:pPr>
            <a:r>
              <a:rPr lang="en-US" altLang="ja-JP"/>
              <a:t>-</a:t>
            </a:r>
            <a:fld id="{728D2BB0-E42D-4DE4-A0AD-DE04CBBCAFC3}" type="slidenum">
              <a:rPr lang="en-US" altLang="ja-JP" smtClean="0"/>
              <a:pPr>
                <a:defRPr>
                  <a:uFillTx/>
                </a:defRPr>
              </a:pPr>
              <a:t>‹#›</a:t>
            </a:fld>
            <a:r>
              <a:rPr lang="en-US" altLang="ja-JP"/>
              <a:t>-</a:t>
            </a:r>
          </a:p>
        </p:txBody>
      </p:sp>
      <p:sp>
        <p:nvSpPr>
          <p:cNvPr id="7" name="正方形/長方形 6"/>
          <p:cNvSpPr>
            <a:spLocks/>
          </p:cNvSpPr>
          <p:nvPr userDrawn="1"/>
        </p:nvSpPr>
        <p:spPr bwMode="auto">
          <a:xfrm>
            <a:off x="0" y="908720"/>
            <a:ext cx="8892480" cy="7200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ja-JP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6FD7FC-5E43-1E4A-9C15-2F47A2043C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8691" y="981075"/>
            <a:ext cx="8785921" cy="719138"/>
          </a:xfrm>
        </p:spPr>
        <p:txBody>
          <a:bodyPr/>
          <a:lstStyle>
            <a:lvl1pPr marL="177800" indent="-177800">
              <a:buFont typeface="Arial" panose="020B0604020202020204" pitchFamily="34" charset="0"/>
              <a:buChar char="•"/>
              <a:tabLst/>
              <a:defRPr sz="1400" b="0"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>
              <a:defRPr sz="1600">
                <a:latin typeface="Meiryo" panose="020B0604030504040204" pitchFamily="34" charset="-128"/>
                <a:ea typeface="Meiryo" panose="020B0604030504040204" pitchFamily="34" charset="-128"/>
              </a:defRPr>
            </a:lvl2pPr>
            <a:lvl3pPr>
              <a:defRPr sz="1600">
                <a:latin typeface="Meiryo" panose="020B0604030504040204" pitchFamily="34" charset="-128"/>
                <a:ea typeface="Meiryo" panose="020B0604030504040204" pitchFamily="34" charset="-128"/>
              </a:defRPr>
            </a:lvl3pPr>
            <a:lvl4pPr>
              <a:defRPr sz="1600">
                <a:latin typeface="Meiryo" panose="020B0604030504040204" pitchFamily="34" charset="-128"/>
                <a:ea typeface="Meiryo" panose="020B0604030504040204" pitchFamily="34" charset="-128"/>
              </a:defRPr>
            </a:lvl4pPr>
            <a:lvl5pPr>
              <a:defRPr sz="1600">
                <a:latin typeface="Meiryo" panose="020B0604030504040204" pitchFamily="34" charset="-128"/>
                <a:ea typeface="Meiryo" panose="020B0604030504040204" pitchFamily="34" charset="-128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F8DCBDD1-2B68-3D41-8E8A-740BB0F643C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78691" y="930275"/>
            <a:ext cx="8785922" cy="0"/>
          </a:xfrm>
          <a:prstGeom prst="line">
            <a:avLst/>
          </a:prstGeom>
          <a:noFill/>
          <a:ln w="28575">
            <a:solidFill>
              <a:srgbClr val="0D357F"/>
            </a:solidFill>
            <a:round/>
          </a:ln>
          <a:effectLst/>
        </p:spPr>
        <p:txBody>
          <a:bodyPr wrap="none" anchor="ctr"/>
          <a:lstStyle/>
          <a:p>
            <a:pPr algn="ctr" eaLnBrk="0" hangingPunct="0">
              <a:defRPr>
                <a:uFillTx/>
              </a:defRPr>
            </a:pPr>
            <a:endParaRPr kumimoji="0" lang="ja-JP" altLang="en-US">
              <a:uFillTx/>
              <a:latin typeface="Meiryo" panose="020B0604030504040204" pitchFamily="34" charset="-128"/>
              <a:ea typeface="Meiryo" panose="020B0604030504040204" pitchFamily="34" charset="-128"/>
              <a:cs typeface="Meiryo UI" pitchFamily="50" charset="-128"/>
            </a:endParaRPr>
          </a:p>
        </p:txBody>
      </p:sp>
    </p:spTree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71" userDrawn="1">
          <p15:clr>
            <a:srgbClr val="FBAE40"/>
          </p15:clr>
        </p15:guide>
        <p15:guide id="4" pos="113" userDrawn="1">
          <p15:clr>
            <a:srgbClr val="FBAE40"/>
          </p15:clr>
        </p15:guide>
        <p15:guide id="5" pos="5647" userDrawn="1">
          <p15:clr>
            <a:srgbClr val="FBAE40"/>
          </p15:clr>
        </p15:guide>
        <p15:guide id="6" orient="horz" pos="411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1pPr>
          </a:lstStyle>
          <a:p>
            <a:r>
              <a:rPr lang="ja-JP" altLang="en-US" dirty="0">
                <a:uFillTx/>
              </a:rPr>
              <a:t>マスタ タイトルの書式設定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uFillTx/>
              </a:defRPr>
            </a:lvl1pPr>
          </a:lstStyle>
          <a:p>
            <a:pPr>
              <a:defRPr>
                <a:uFillTx/>
              </a:defRPr>
            </a:pPr>
            <a:r>
              <a:rPr lang="en-US" altLang="ja-JP">
                <a:uFillTx/>
              </a:rPr>
              <a:t>-</a:t>
            </a:r>
            <a:fld id="{728D2BB0-E42D-4DE4-A0AD-DE04CBBCAFC3}" type="slidenum">
              <a:rPr lang="en-US" altLang="ja-JP">
                <a:uFillTx/>
              </a:rPr>
              <a:pPr>
                <a:defRPr>
                  <a:uFillTx/>
                </a:defRPr>
              </a:pPr>
              <a:t>‹#›</a:t>
            </a:fld>
            <a:r>
              <a:rPr lang="en-US" altLang="ja-JP">
                <a:uFillTx/>
              </a:rPr>
              <a:t>-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144515" y="6653065"/>
            <a:ext cx="1875834" cy="1603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10800" rIns="91440" bIns="10800" numCol="1" anchor="t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defRPr kumimoji="1" sz="900">
                <a:uFillTx/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1pPr>
          </a:lstStyle>
          <a:p>
            <a:pPr>
              <a:defRPr>
                <a:uFillTx/>
              </a:defRPr>
            </a:pPr>
            <a:r>
              <a:rPr lang="en-US" altLang="ja-JP">
                <a:uFillTx/>
              </a:rPr>
              <a:t>© GLOBIS All rights reserved.</a:t>
            </a:r>
            <a:endParaRPr lang="en-US" altLang="ja-JP" dirty="0">
              <a:uFillTx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0" y="930275"/>
            <a:ext cx="8732838" cy="0"/>
          </a:xfrm>
          <a:prstGeom prst="line">
            <a:avLst/>
          </a:prstGeom>
          <a:noFill/>
          <a:ln w="28575">
            <a:solidFill>
              <a:srgbClr val="0D357F"/>
            </a:solidFill>
            <a:round/>
          </a:ln>
          <a:effectLst/>
        </p:spPr>
        <p:txBody>
          <a:bodyPr wrap="none" anchor="ctr"/>
          <a:lstStyle/>
          <a:p>
            <a:pPr algn="ctr" eaLnBrk="0" hangingPunct="0">
              <a:defRPr>
                <a:uFillTx/>
              </a:defRPr>
            </a:pPr>
            <a:endParaRPr kumimoji="0" lang="ja-JP" altLang="en-US">
              <a:uFillTx/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635896" y="3429000"/>
            <a:ext cx="5359822" cy="0"/>
          </a:xfrm>
          <a:prstGeom prst="line">
            <a:avLst/>
          </a:prstGeom>
          <a:noFill/>
          <a:ln w="28575">
            <a:solidFill>
              <a:srgbClr val="0D357F"/>
            </a:solidFill>
            <a:round/>
          </a:ln>
          <a:effectLst/>
        </p:spPr>
        <p:txBody>
          <a:bodyPr wrap="none" anchor="ctr"/>
          <a:lstStyle/>
          <a:p>
            <a:pPr algn="ctr" eaLnBrk="0" hangingPunct="0">
              <a:defRPr>
                <a:uFillTx/>
              </a:defRPr>
            </a:pPr>
            <a:endParaRPr kumimoji="0" lang="ja-JP" altLang="en-US">
              <a:uFillTx/>
              <a:ea typeface="ＭＳ Ｐゴシック" pitchFamily="50" charset="-128"/>
            </a:endParaRP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317904" y="6654800"/>
            <a:ext cx="479618" cy="160310"/>
          </a:xfrm>
        </p:spPr>
        <p:txBody>
          <a:bodyPr/>
          <a:lstStyle>
            <a:lvl1pPr>
              <a:defRPr>
                <a:uFillTx/>
              </a:defRPr>
            </a:lvl1pPr>
          </a:lstStyle>
          <a:p>
            <a:pPr>
              <a:defRPr>
                <a:uFillTx/>
              </a:defRPr>
            </a:pPr>
            <a:r>
              <a:rPr lang="en-US" altLang="ja-JP">
                <a:uFillTx/>
              </a:rPr>
              <a:t>-</a:t>
            </a:r>
            <a:fld id="{728D2BB0-E42D-4DE4-A0AD-DE04CBBCAFC3}" type="slidenum">
              <a:rPr lang="en-US" altLang="ja-JP">
                <a:uFillTx/>
              </a:rPr>
              <a:pPr>
                <a:defRPr>
                  <a:uFillTx/>
                </a:defRPr>
              </a:pPr>
              <a:t>‹#›</a:t>
            </a:fld>
            <a:r>
              <a:rPr lang="en-US" altLang="ja-JP">
                <a:uFillTx/>
              </a:rPr>
              <a:t>-</a:t>
            </a:r>
          </a:p>
        </p:txBody>
      </p:sp>
      <p:sp>
        <p:nvSpPr>
          <p:cNvPr id="14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144515" y="6653065"/>
            <a:ext cx="1875834" cy="1603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10800" rIns="91440" bIns="10800" numCol="1" anchor="t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defRPr kumimoji="1" sz="900">
                <a:uFillTx/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1pPr>
          </a:lstStyle>
          <a:p>
            <a:pPr>
              <a:defRPr>
                <a:uFillTx/>
              </a:defRPr>
            </a:pPr>
            <a:r>
              <a:rPr lang="en-US" altLang="ja-JP">
                <a:uFillTx/>
              </a:rPr>
              <a:t>© GLOBIS All rights reserved.</a:t>
            </a:r>
            <a:endParaRPr lang="en-US" altLang="ja-JP" dirty="0">
              <a:uFillTx/>
            </a:endParaRP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/>
          </p:nvPr>
        </p:nvSpPr>
        <p:spPr>
          <a:xfrm>
            <a:off x="2843807" y="2924175"/>
            <a:ext cx="6152555" cy="401638"/>
          </a:xfrm>
        </p:spPr>
        <p:txBody>
          <a:bodyPr/>
          <a:lstStyle>
            <a:lvl1pPr algn="r">
              <a:defRPr>
                <a:uFillTx/>
              </a:defRPr>
            </a:lvl1pPr>
          </a:lstStyle>
          <a:p>
            <a:pPr lvl="0"/>
            <a:r>
              <a:rPr kumimoji="1" lang="ja-JP" altLang="en-US" dirty="0">
                <a:uFillTx/>
              </a:rPr>
              <a:t>マスター テキストの書式設定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uFillTx/>
              </a:rPr>
              <a:t>マスタ タイトルの書式設定</a:t>
            </a:r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en-US" altLang="ja-JP" dirty="0">
                <a:uFillTx/>
              </a:rPr>
              <a:t>-</a:t>
            </a:r>
            <a:fld id="{992934F7-1035-429C-93FB-6FA07977AF68}" type="slidenum">
              <a:rPr lang="en-US" altLang="ja-JP" smtClean="0">
                <a:uFillTx/>
              </a:rPr>
              <a:pPr>
                <a:defRPr>
                  <a:uFillTx/>
                </a:defRPr>
              </a:pPr>
              <a:t>‹#›</a:t>
            </a:fld>
            <a:r>
              <a:rPr lang="en-US" altLang="ja-JP" dirty="0">
                <a:uFillTx/>
              </a:rPr>
              <a:t>-</a:t>
            </a:r>
          </a:p>
        </p:txBody>
      </p:sp>
      <p:sp>
        <p:nvSpPr>
          <p:cNvPr id="5" name="正方形/長方形 4"/>
          <p:cNvSpPr>
            <a:spLocks/>
          </p:cNvSpPr>
          <p:nvPr userDrawn="1"/>
        </p:nvSpPr>
        <p:spPr bwMode="auto">
          <a:xfrm>
            <a:off x="0" y="0"/>
            <a:ext cx="8892480" cy="9807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ja-JP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144515" y="6653065"/>
            <a:ext cx="1875834" cy="1603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10800" rIns="91440" bIns="10800" numCol="1" anchor="t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defRPr kumimoji="1" sz="900">
                <a:uFillTx/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1pPr>
          </a:lstStyle>
          <a:p>
            <a:pPr>
              <a:defRPr>
                <a:uFillTx/>
              </a:defRPr>
            </a:pPr>
            <a:r>
              <a:rPr lang="en-US" altLang="ja-JP">
                <a:uFillTx/>
              </a:rPr>
              <a:t>© GLOBIS All rights reserved.</a:t>
            </a:r>
            <a:endParaRPr lang="en-US" altLang="ja-JP" dirty="0">
              <a:uFillTx/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>
                <a:uFillTx/>
              </a:rPr>
              <a:t>マスタ タイトルの書式設定</a:t>
            </a:r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en-US" altLang="ja-JP" dirty="0">
                <a:uFillTx/>
              </a:rPr>
              <a:t>-</a:t>
            </a:r>
            <a:fld id="{992934F7-1035-429C-93FB-6FA07977AF68}" type="slidenum">
              <a:rPr lang="en-US" altLang="ja-JP" smtClean="0">
                <a:uFillTx/>
              </a:rPr>
              <a:pPr>
                <a:defRPr>
                  <a:uFillTx/>
                </a:defRPr>
              </a:pPr>
              <a:t>‹#›</a:t>
            </a:fld>
            <a:r>
              <a:rPr lang="en-US" altLang="ja-JP" dirty="0">
                <a:uFillTx/>
              </a:rPr>
              <a:t>-</a:t>
            </a:r>
          </a:p>
        </p:txBody>
      </p:sp>
      <p:sp>
        <p:nvSpPr>
          <p:cNvPr id="5" name="正方形/長方形 4"/>
          <p:cNvSpPr>
            <a:spLocks/>
          </p:cNvSpPr>
          <p:nvPr userDrawn="1"/>
        </p:nvSpPr>
        <p:spPr bwMode="auto">
          <a:xfrm>
            <a:off x="0" y="0"/>
            <a:ext cx="8892480" cy="9807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ja-JP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144515" y="6653065"/>
            <a:ext cx="1875834" cy="1603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10800" rIns="91440" bIns="10800" numCol="1" anchor="t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defRPr kumimoji="1" sz="900">
                <a:uFillTx/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1pPr>
          </a:lstStyle>
          <a:p>
            <a:pPr>
              <a:defRPr>
                <a:uFillTx/>
              </a:defRPr>
            </a:pPr>
            <a:r>
              <a:rPr lang="en-US" altLang="ja-JP">
                <a:uFillTx/>
              </a:rPr>
              <a:t>© GLOBIS All rights reserved.</a:t>
            </a:r>
            <a:endParaRPr lang="en-US" altLang="ja-JP" dirty="0">
              <a:uFillTx/>
            </a:endParaRPr>
          </a:p>
        </p:txBody>
      </p:sp>
      <p:sp>
        <p:nvSpPr>
          <p:cNvPr id="4" name="正方形/長方形 3"/>
          <p:cNvSpPr>
            <a:spLocks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kumimoji="0" lang="ja-JP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Tahoma" pitchFamily="34" charset="0"/>
              <a:ea typeface="ＭＳ Ｐゴシック" pitchFamily="50" charset="-128"/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22338" y="238125"/>
            <a:ext cx="7899400" cy="547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>
                <a:uFillTx/>
              </a:rPr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33476"/>
            <a:ext cx="8362950" cy="5172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>
                <a:uFillTx/>
              </a:rPr>
              <a:t>マスタ テキストの書式設定</a:t>
            </a:r>
          </a:p>
          <a:p>
            <a:pPr lvl="1"/>
            <a:r>
              <a:rPr lang="ja-JP" altLang="en-US" dirty="0">
                <a:uFillTx/>
              </a:rPr>
              <a:t>第 </a:t>
            </a:r>
            <a:r>
              <a:rPr lang="en-US" altLang="ja-JP" dirty="0">
                <a:uFillTx/>
              </a:rPr>
              <a:t>2 </a:t>
            </a:r>
            <a:r>
              <a:rPr lang="ja-JP" altLang="en-US" dirty="0">
                <a:uFillTx/>
              </a:rPr>
              <a:t>レベル</a:t>
            </a:r>
          </a:p>
          <a:p>
            <a:pPr lvl="2"/>
            <a:r>
              <a:rPr lang="ja-JP" altLang="en-US" dirty="0">
                <a:uFillTx/>
                <a:sym typeface="Wingdings" pitchFamily="2" charset="2"/>
              </a:rPr>
              <a:t>第 </a:t>
            </a:r>
            <a:r>
              <a:rPr lang="en-US" altLang="ja-JP" dirty="0">
                <a:uFillTx/>
                <a:sym typeface="Wingdings" pitchFamily="2" charset="2"/>
              </a:rPr>
              <a:t>3 </a:t>
            </a:r>
            <a:r>
              <a:rPr lang="ja-JP" altLang="en-US" dirty="0">
                <a:uFillTx/>
                <a:sym typeface="Wingdings" pitchFamily="2" charset="2"/>
              </a:rPr>
              <a:t>レベル</a:t>
            </a:r>
          </a:p>
          <a:p>
            <a:pPr lvl="3"/>
            <a:r>
              <a:rPr lang="ja-JP" altLang="en-US" dirty="0">
                <a:uFillTx/>
              </a:rPr>
              <a:t>第 </a:t>
            </a:r>
            <a:r>
              <a:rPr lang="en-US" altLang="ja-JP" dirty="0">
                <a:uFillTx/>
              </a:rPr>
              <a:t>4 </a:t>
            </a:r>
            <a:r>
              <a:rPr lang="ja-JP" altLang="en-US" dirty="0">
                <a:uFillTx/>
              </a:rPr>
              <a:t>レベル</a:t>
            </a:r>
          </a:p>
          <a:p>
            <a:pPr lvl="4"/>
            <a:r>
              <a:rPr lang="ja-JP" altLang="en-US" dirty="0">
                <a:uFillTx/>
              </a:rPr>
              <a:t>第 </a:t>
            </a:r>
            <a:r>
              <a:rPr lang="en-US" altLang="ja-JP" dirty="0">
                <a:uFillTx/>
              </a:rPr>
              <a:t>5 </a:t>
            </a:r>
            <a:r>
              <a:rPr lang="ja-JP" altLang="en-US" dirty="0">
                <a:uFillTx/>
              </a:rPr>
              <a:t>レベル</a:t>
            </a:r>
          </a:p>
        </p:txBody>
      </p:sp>
      <p:sp>
        <p:nvSpPr>
          <p:cNvPr id="78541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17904" y="6654800"/>
            <a:ext cx="479618" cy="1603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10800" rIns="91440" bIns="10800" numCol="1" anchor="t" anchorCtr="0" compatLnSpc="1">
            <a:prstTxWarp prst="textNoShape">
              <a:avLst/>
            </a:prstTxWarp>
            <a:spAutoFit/>
          </a:bodyPr>
          <a:lstStyle>
            <a:lvl1pPr algn="ctr" eaLnBrk="1" hangingPunct="1">
              <a:defRPr kumimoji="1" sz="900">
                <a:uFillTx/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1pPr>
          </a:lstStyle>
          <a:p>
            <a:pPr>
              <a:defRPr>
                <a:uFillTx/>
              </a:defRPr>
            </a:pPr>
            <a:r>
              <a:rPr lang="en-US" altLang="ja-JP" dirty="0">
                <a:uFillTx/>
              </a:rPr>
              <a:t>-</a:t>
            </a:r>
            <a:fld id="{992934F7-1035-429C-93FB-6FA07977AF68}" type="slidenum">
              <a:rPr lang="en-US" altLang="ja-JP" smtClean="0">
                <a:uFillTx/>
              </a:rPr>
              <a:pPr>
                <a:defRPr>
                  <a:uFillTx/>
                </a:defRPr>
              </a:pPr>
              <a:t>‹#›</a:t>
            </a:fld>
            <a:r>
              <a:rPr lang="en-US" altLang="ja-JP" dirty="0">
                <a:uFillTx/>
              </a:rPr>
              <a:t>-</a:t>
            </a:r>
          </a:p>
        </p:txBody>
      </p:sp>
      <p:sp>
        <p:nvSpPr>
          <p:cNvPr id="785416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144515" y="6653065"/>
            <a:ext cx="1875834" cy="1603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10800" rIns="91440" bIns="10800" numCol="1" anchor="t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defRPr kumimoji="1" sz="900">
                <a:uFillTx/>
                <a:latin typeface="Meiryo UI" pitchFamily="50" charset="-128"/>
                <a:ea typeface="Meiryo UI" pitchFamily="50" charset="-128"/>
                <a:cs typeface="Meiryo UI" pitchFamily="50" charset="-128"/>
              </a:defRPr>
            </a:lvl1pPr>
          </a:lstStyle>
          <a:p>
            <a:pPr>
              <a:defRPr>
                <a:uFillTx/>
              </a:defRPr>
            </a:pPr>
            <a:r>
              <a:rPr lang="en-US" altLang="ja-JP">
                <a:uFillTx/>
              </a:rPr>
              <a:t>© GLOBIS All rights reserved.</a:t>
            </a:r>
            <a:endParaRPr lang="en-US" altLang="ja-JP" dirty="0">
              <a:uFillTx/>
            </a:endParaRPr>
          </a:p>
        </p:txBody>
      </p:sp>
      <p:sp>
        <p:nvSpPr>
          <p:cNvPr id="11" name="Line 5"/>
          <p:cNvSpPr>
            <a:spLocks noChangeShapeType="1"/>
          </p:cNvSpPr>
          <p:nvPr userDrawn="1"/>
        </p:nvSpPr>
        <p:spPr bwMode="auto">
          <a:xfrm>
            <a:off x="0" y="930275"/>
            <a:ext cx="8732838" cy="0"/>
          </a:xfrm>
          <a:prstGeom prst="line">
            <a:avLst/>
          </a:prstGeom>
          <a:noFill/>
          <a:ln w="28575">
            <a:solidFill>
              <a:srgbClr val="0D357F"/>
            </a:solidFill>
            <a:round/>
          </a:ln>
          <a:effectLst/>
        </p:spPr>
        <p:txBody>
          <a:bodyPr wrap="none" anchor="ctr"/>
          <a:lstStyle/>
          <a:p>
            <a:pPr algn="ctr" eaLnBrk="0" hangingPunct="0">
              <a:defRPr>
                <a:uFillTx/>
              </a:defRPr>
            </a:pPr>
            <a:endParaRPr kumimoji="0" lang="ja-JP" altLang="en-US">
              <a:uFillTx/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D1CBC9-0E3E-C945-B1C2-AF361B01120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62" y="227576"/>
            <a:ext cx="580674" cy="5376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2"/>
            </a:solidFill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>
              <a:lumMod val="75000"/>
              <a:lumOff val="25000"/>
            </a:schemeClr>
          </a:solidFill>
          <a:uFillTx/>
          <a:latin typeface="Meiryo UI" pitchFamily="50" charset="-128"/>
          <a:ea typeface="Meiryo UI" pitchFamily="50" charset="-128"/>
          <a:cs typeface="Meiryo UI" pitchFamily="50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uFillTx/>
          <a:latin typeface="Arial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uFillTx/>
          <a:latin typeface="Arial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uFillTx/>
          <a:latin typeface="Arial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uFillTx/>
          <a:latin typeface="Arial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uFillTx/>
          <a:latin typeface="Arial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uFillTx/>
          <a:latin typeface="Arial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uFillTx/>
          <a:latin typeface="Arial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uFillTx/>
          <a:latin typeface="Arial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lnSpc>
          <a:spcPct val="105000"/>
        </a:lnSpc>
        <a:spcBef>
          <a:spcPct val="15000"/>
        </a:spcBef>
        <a:spcAft>
          <a:spcPct val="0"/>
        </a:spcAft>
        <a:buFont typeface="Wingdings" pitchFamily="2" charset="2"/>
        <a:defRPr kumimoji="1" sz="2000" b="1">
          <a:solidFill>
            <a:schemeClr val="tx1">
              <a:lumMod val="75000"/>
              <a:lumOff val="25000"/>
            </a:schemeClr>
          </a:solidFill>
          <a:uFillTx/>
          <a:latin typeface="Meiryo UI" pitchFamily="50" charset="-128"/>
          <a:ea typeface="Meiryo UI" pitchFamily="50" charset="-128"/>
          <a:cs typeface="Meiryo UI" pitchFamily="50" charset="-128"/>
        </a:defRPr>
      </a:lvl1pPr>
      <a:lvl2pPr marL="727075" indent="-285750" algn="l" rtl="0" eaLnBrk="0" fontAlgn="base" hangingPunct="0">
        <a:lnSpc>
          <a:spcPct val="105000"/>
        </a:lnSpc>
        <a:spcBef>
          <a:spcPct val="15000"/>
        </a:spcBef>
        <a:spcAft>
          <a:spcPct val="0"/>
        </a:spcAft>
        <a:buFont typeface="Verdana" pitchFamily="34" charset="0"/>
        <a:buChar char="●"/>
        <a:defRPr kumimoji="1" sz="2000" b="1">
          <a:solidFill>
            <a:schemeClr val="tx1">
              <a:lumMod val="75000"/>
              <a:lumOff val="25000"/>
            </a:schemeClr>
          </a:solidFill>
          <a:uFillTx/>
          <a:latin typeface="Meiryo UI" pitchFamily="50" charset="-128"/>
          <a:ea typeface="Meiryo UI" pitchFamily="50" charset="-128"/>
          <a:cs typeface="Meiryo UI" pitchFamily="50" charset="-128"/>
        </a:defRPr>
      </a:lvl2pPr>
      <a:lvl3pPr marL="1169988" indent="-263525" algn="l" rtl="0" eaLnBrk="0" fontAlgn="base" hangingPunct="0">
        <a:lnSpc>
          <a:spcPct val="105000"/>
        </a:lnSpc>
        <a:spcBef>
          <a:spcPct val="15000"/>
        </a:spcBef>
        <a:spcAft>
          <a:spcPct val="0"/>
        </a:spcAft>
        <a:buFont typeface="ＭＳ Ｐゴシック" charset="-128"/>
        <a:buChar char="»"/>
        <a:defRPr kumimoji="1" sz="2000">
          <a:solidFill>
            <a:schemeClr val="tx1">
              <a:lumMod val="75000"/>
              <a:lumOff val="25000"/>
            </a:schemeClr>
          </a:solidFill>
          <a:uFillTx/>
          <a:latin typeface="Meiryo UI" pitchFamily="50" charset="-128"/>
          <a:ea typeface="Meiryo UI" pitchFamily="50" charset="-128"/>
          <a:cs typeface="Meiryo UI" pitchFamily="50" charset="-128"/>
          <a:sym typeface="Wingdings" pitchFamily="2" charset="2"/>
        </a:defRPr>
      </a:lvl3pPr>
      <a:lvl4pPr marL="1608138" indent="-258763" algn="l" rtl="0" eaLnBrk="0" fontAlgn="base" hangingPunct="0">
        <a:lnSpc>
          <a:spcPct val="105000"/>
        </a:lnSpc>
        <a:spcBef>
          <a:spcPct val="15000"/>
        </a:spcBef>
        <a:spcAft>
          <a:spcPct val="0"/>
        </a:spcAft>
        <a:buFont typeface="ＭＳ Ｐゴシック" charset="-128"/>
        <a:buChar char="▶"/>
        <a:defRPr kumimoji="1" sz="2000">
          <a:solidFill>
            <a:schemeClr val="tx1">
              <a:lumMod val="75000"/>
              <a:lumOff val="25000"/>
            </a:schemeClr>
          </a:solidFill>
          <a:uFillTx/>
          <a:latin typeface="Meiryo UI" pitchFamily="50" charset="-128"/>
          <a:ea typeface="Meiryo UI" pitchFamily="50" charset="-128"/>
          <a:cs typeface="Meiryo UI" pitchFamily="50" charset="-128"/>
        </a:defRPr>
      </a:lvl4pPr>
      <a:lvl5pPr marL="2133600" indent="-246063" algn="l" rtl="0" eaLnBrk="0" fontAlgn="base" hangingPunct="0">
        <a:lnSpc>
          <a:spcPct val="105000"/>
        </a:lnSpc>
        <a:spcBef>
          <a:spcPct val="15000"/>
        </a:spcBef>
        <a:spcAft>
          <a:spcPct val="0"/>
        </a:spcAft>
        <a:buFont typeface="Arial" charset="0"/>
        <a:buChar char="–"/>
        <a:defRPr kumimoji="1" sz="2000">
          <a:solidFill>
            <a:schemeClr val="tx1">
              <a:lumMod val="75000"/>
              <a:lumOff val="25000"/>
            </a:schemeClr>
          </a:solidFill>
          <a:uFillTx/>
          <a:latin typeface="Meiryo UI" pitchFamily="50" charset="-128"/>
          <a:ea typeface="Meiryo UI" pitchFamily="50" charset="-128"/>
          <a:cs typeface="Meiryo UI" pitchFamily="50" charset="-128"/>
        </a:defRPr>
      </a:lvl5pPr>
      <a:lvl6pPr marL="2590800" indent="-246063" algn="l" rtl="0" fontAlgn="base">
        <a:lnSpc>
          <a:spcPct val="105000"/>
        </a:lnSpc>
        <a:spcBef>
          <a:spcPct val="15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uFillTx/>
          <a:latin typeface="+mn-lt"/>
          <a:ea typeface="+mn-ea"/>
        </a:defRPr>
      </a:lvl6pPr>
      <a:lvl7pPr marL="3048000" indent="-246063" algn="l" rtl="0" fontAlgn="base">
        <a:lnSpc>
          <a:spcPct val="105000"/>
        </a:lnSpc>
        <a:spcBef>
          <a:spcPct val="15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uFillTx/>
          <a:latin typeface="+mn-lt"/>
          <a:ea typeface="+mn-ea"/>
        </a:defRPr>
      </a:lvl7pPr>
      <a:lvl8pPr marL="3505200" indent="-246063" algn="l" rtl="0" fontAlgn="base">
        <a:lnSpc>
          <a:spcPct val="105000"/>
        </a:lnSpc>
        <a:spcBef>
          <a:spcPct val="15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uFillTx/>
          <a:latin typeface="+mn-lt"/>
          <a:ea typeface="+mn-ea"/>
        </a:defRPr>
      </a:lvl8pPr>
      <a:lvl9pPr marL="3962400" indent="-246063" algn="l" rtl="0" fontAlgn="base">
        <a:lnSpc>
          <a:spcPct val="105000"/>
        </a:lnSpc>
        <a:spcBef>
          <a:spcPct val="15000"/>
        </a:spcBef>
        <a:spcAft>
          <a:spcPct val="0"/>
        </a:spcAft>
        <a:buFont typeface="Arial" pitchFamily="34" charset="0"/>
        <a:buChar char="–"/>
        <a:defRPr kumimoji="1" sz="2000">
          <a:solidFill>
            <a:schemeClr val="tx1"/>
          </a:solidFill>
          <a:uFillTx/>
          <a:latin typeface="+mn-lt"/>
          <a:ea typeface="+mn-ea"/>
        </a:defRPr>
      </a:lvl9pPr>
    </p:bodyStyle>
    <p:otherStyle>
      <a:defPPr>
        <a:defRPr lang="ja-JP">
          <a:uFillTx/>
        </a:defRPr>
      </a:defPPr>
      <a:lvl1pPr marL="0" algn="l" defTabSz="914400" rtl="0" eaLnBrk="1" latinLnBrk="0" hangingPunct="1">
        <a:defRPr kumimoji="1"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w_York_City" TargetMode="External"/><Relationship Id="rId2" Type="http://schemas.openxmlformats.org/officeDocument/2006/relationships/hyperlink" Target="https://cf-courses-data.s3.us.cloud-object-storage.appdomain.cloud/IBMDeveloperSkillsNetwork-DS0701EN-SkillsNetwork/labs/newyork_data.js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Cuisine_of_New_York_City" TargetMode="External"/><Relationship Id="rId4" Type="http://schemas.openxmlformats.org/officeDocument/2006/relationships/hyperlink" Target="https://en.wikipedia.org/wiki/Neighborhoods_in_New_York_Cit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A05A4-1F2E-8A44-B793-6A4BDE302D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dirty="0"/>
              <a:t>Applied Data Science Capstone</a:t>
            </a:r>
            <a:br>
              <a:rPr lang="en-US" sz="2000" dirty="0"/>
            </a:br>
            <a:r>
              <a:rPr lang="en-US" sz="1600" dirty="0"/>
              <a:t>Capstone Project </a:t>
            </a:r>
            <a:br>
              <a:rPr lang="en-US" sz="1600" dirty="0"/>
            </a:br>
            <a:r>
              <a:rPr lang="en-US" sz="1600" dirty="0"/>
              <a:t>- The Battle of Neighborhoods (Week2)</a:t>
            </a:r>
            <a:r>
              <a:rPr lang="en-JP" sz="16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CA4123-90DE-0842-A44B-7C6BAFDF07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JP" sz="2800" dirty="0"/>
              <a:t>Ryosuke Sasaki</a:t>
            </a:r>
          </a:p>
        </p:txBody>
      </p:sp>
    </p:spTree>
    <p:extLst>
      <p:ext uri="{BB962C8B-B14F-4D97-AF65-F5344CB8AC3E}">
        <p14:creationId xmlns:p14="http://schemas.microsoft.com/office/powerpoint/2010/main" val="217939130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14D2-57FB-F141-A439-D5CC51AFA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Problem Statement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5BDA7-9D2B-3546-A16D-1A8532924B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en-US" altLang="ja-JP"/>
              <a:t>-</a:t>
            </a:r>
            <a:fld id="{728D2BB0-E42D-4DE4-A0AD-DE04CBBCAFC3}" type="slidenum">
              <a:rPr lang="en-US" altLang="ja-JP" smtClean="0"/>
              <a:pPr>
                <a:defRPr>
                  <a:uFillTx/>
                </a:defRPr>
              </a:pPr>
              <a:t>1</a:t>
            </a:fld>
            <a:r>
              <a:rPr lang="en-US" altLang="ja-JP"/>
              <a:t>-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31A9D7-3AC9-0D4F-8A2D-BF61F9E0F53C}"/>
              </a:ext>
            </a:extLst>
          </p:cNvPr>
          <p:cNvSpPr/>
          <p:nvPr/>
        </p:nvSpPr>
        <p:spPr>
          <a:xfrm>
            <a:off x="117233" y="3352056"/>
            <a:ext cx="8909535" cy="830997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/>
            <a:r>
              <a:rPr lang="en-US" sz="2400" i="1" dirty="0">
                <a:latin typeface="Meiryo" panose="020B0604030504040204" pitchFamily="34" charset="-128"/>
                <a:ea typeface="Meiryo" panose="020B0604030504040204" pitchFamily="34" charset="-128"/>
              </a:rPr>
              <a:t>If someone is looking to open a restaurant, where would you recommend that they open it?</a:t>
            </a:r>
            <a:endParaRPr lang="en-JP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02661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4DFF0-784E-6B44-9DF2-C1E3A4A43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en-JP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DC10F9-E27C-ED47-BA6A-FDCB08A4AD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en-US" altLang="ja-JP"/>
              <a:t>-</a:t>
            </a:r>
            <a:fld id="{728D2BB0-E42D-4DE4-A0AD-DE04CBBCAFC3}" type="slidenum">
              <a:rPr lang="en-US" altLang="ja-JP" smtClean="0"/>
              <a:pPr>
                <a:defRPr>
                  <a:uFillTx/>
                </a:defRPr>
              </a:pPr>
              <a:t>2</a:t>
            </a:fld>
            <a:r>
              <a:rPr lang="en-US" altLang="ja-JP"/>
              <a:t>-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8F5E8D-A292-1D4E-9712-77A19F2D5E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 chose NYC for this capstone assignment because it has a desirable market for restaurant owners. This city, NYC, is the most developed and flourished in the world. From a different perspective, it means many visitors and immigrants come here worldwide with various objectives. So, in this city, there are many races, cultures, religions, and businesses.</a:t>
            </a:r>
          </a:p>
          <a:p>
            <a:r>
              <a:rPr lang="en-US" dirty="0"/>
              <a:t>This project aims to detect optimal restaurant venues in NYC using the following several data.</a:t>
            </a:r>
            <a:endParaRPr lang="en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028F7-2764-C546-B284-EC8B7DC555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3148" y="3068960"/>
            <a:ext cx="5677705" cy="34225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36F191-5094-C846-AA64-509D259A7C90}"/>
              </a:ext>
            </a:extLst>
          </p:cNvPr>
          <p:cNvSpPr/>
          <p:nvPr/>
        </p:nvSpPr>
        <p:spPr>
          <a:xfrm>
            <a:off x="4088535" y="2761183"/>
            <a:ext cx="1091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NYC　Map</a:t>
            </a:r>
            <a:endParaRPr lang="en-JP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41933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DA04-CB13-1A4C-82BF-17518F95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Required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77B5B6-3AA1-3942-A3C6-B020E84BAF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en-US" altLang="ja-JP"/>
              <a:t>-</a:t>
            </a:r>
            <a:fld id="{728D2BB0-E42D-4DE4-A0AD-DE04CBBCAFC3}" type="slidenum">
              <a:rPr lang="en-US" altLang="ja-JP" smtClean="0"/>
              <a:pPr>
                <a:defRPr>
                  <a:uFillTx/>
                </a:defRPr>
              </a:pPr>
              <a:t>3</a:t>
            </a:fld>
            <a:r>
              <a:rPr lang="en-US" altLang="ja-JP"/>
              <a:t>-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1FC50-B2BD-5F41-9DC1-4C39B645EC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To detect the right place, I utilize the analytical data through Foursquare API. That is, Geographic, Population, Demographics data in NYC, and the Cuisine category data.</a:t>
            </a:r>
            <a:endParaRPr lang="en-JP" dirty="0"/>
          </a:p>
          <a:p>
            <a:r>
              <a:rPr lang="en-US" dirty="0"/>
              <a:t>Specifically, I utilize the geographical coordinates data as input of the Foursquare API, which is critical for finding suitable venues.</a:t>
            </a:r>
            <a:endParaRPr lang="en-JP" dirty="0"/>
          </a:p>
          <a:p>
            <a:endParaRPr lang="en-JP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F2D019-2523-4D4C-9657-50E34164E8B7}"/>
              </a:ext>
            </a:extLst>
          </p:cNvPr>
          <p:cNvSpPr/>
          <p:nvPr/>
        </p:nvSpPr>
        <p:spPr>
          <a:xfrm>
            <a:off x="522212" y="2636912"/>
            <a:ext cx="8099577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u="sng" dirty="0">
                <a:latin typeface="Meiryo" panose="020B0604030504040204" pitchFamily="34" charset="-128"/>
                <a:ea typeface="Meiryo" panose="020B0604030504040204" pitchFamily="34" charset="-128"/>
              </a:rPr>
              <a:t>Data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Geographic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・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Population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・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Demographic data</a:t>
            </a:r>
            <a:endParaRPr lang="en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Meiryo" panose="020B0604030504040204" pitchFamily="34" charset="-128"/>
                <a:ea typeface="Meiryo" panose="020B0604030504040204" pitchFamily="34" charset="-128"/>
                <a:hlinkClick r:id="rId2"/>
              </a:rPr>
              <a:t>https://cf-courses-data.s3.us.cloud-object-storage.appdomain.cloud/IBMDeveloperSkillsNetwork-DS0701EN-SkillsNetwork/labs/newyork_data.json</a:t>
            </a:r>
            <a:endParaRPr lang="en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Meiryo" panose="020B0604030504040204" pitchFamily="34" charset="-128"/>
                <a:ea typeface="Meiryo" panose="020B0604030504040204" pitchFamily="34" charset="-128"/>
                <a:hlinkClick r:id="rId3"/>
              </a:rPr>
              <a:t>https://en.wikipedia.org/wiki/New_York_City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Meiryo" panose="020B0604030504040204" pitchFamily="34" charset="-128"/>
                <a:ea typeface="Meiryo" panose="020B0604030504040204" pitchFamily="34" charset="-128"/>
                <a:hlinkClick r:id="rId4"/>
              </a:rPr>
              <a:t>https://en.wikipedia.org/wiki/Neighborhoods_in_New_York_City</a:t>
            </a:r>
            <a:endParaRPr lang="en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Cuisine data</a:t>
            </a:r>
            <a:endParaRPr lang="en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Meiryo" panose="020B0604030504040204" pitchFamily="34" charset="-128"/>
                <a:ea typeface="Meiryo" panose="020B0604030504040204" pitchFamily="34" charset="-128"/>
                <a:hlinkClick r:id="rId5"/>
              </a:rPr>
              <a:t>https://en.wikipedia.org/wiki/Cuisine_of_New_York_City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 </a:t>
            </a:r>
            <a:endParaRPr lang="en-JP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083876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A030-C1CE-5847-A507-676DFF21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&amp; Results</a:t>
            </a:r>
            <a:r>
              <a:rPr lang="en-JP" dirty="0"/>
              <a:t>: </a:t>
            </a:r>
            <a:r>
              <a:rPr lang="en-US" dirty="0"/>
              <a:t>Geographical Data</a:t>
            </a:r>
            <a:r>
              <a:rPr lang="en-JP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E718B5-4327-4243-8AF6-1549D82C67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en-US" altLang="ja-JP"/>
              <a:t>-</a:t>
            </a:r>
            <a:fld id="{728D2BB0-E42D-4DE4-A0AD-DE04CBBCAFC3}" type="slidenum">
              <a:rPr lang="en-US" altLang="ja-JP" smtClean="0"/>
              <a:pPr>
                <a:defRPr>
                  <a:uFillTx/>
                </a:defRPr>
              </a:pPr>
              <a:t>4</a:t>
            </a:fld>
            <a:r>
              <a:rPr lang="en-US" altLang="ja-JP"/>
              <a:t>-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6EFD3-4B48-8A4E-9EDE-728E968E4E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This city has five boroughs and 306 neighborhoods.</a:t>
            </a:r>
            <a:endParaRPr lang="en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6802D-19FF-4D47-AB14-F9184CD1BE85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6340" y="2060848"/>
            <a:ext cx="6631321" cy="4030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731708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A030-C1CE-5847-A507-676DFF21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&amp; Results</a:t>
            </a:r>
            <a:r>
              <a:rPr lang="en-JP" dirty="0"/>
              <a:t>: </a:t>
            </a:r>
            <a:r>
              <a:rPr lang="en-US" dirty="0"/>
              <a:t>Population Data</a:t>
            </a:r>
            <a:r>
              <a:rPr lang="en-JP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E718B5-4327-4243-8AF6-1549D82C67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en-US" altLang="ja-JP"/>
              <a:t>-</a:t>
            </a:r>
            <a:fld id="{728D2BB0-E42D-4DE4-A0AD-DE04CBBCAFC3}" type="slidenum">
              <a:rPr lang="en-US" altLang="ja-JP" smtClean="0"/>
              <a:pPr>
                <a:defRPr>
                  <a:uFillTx/>
                </a:defRPr>
              </a:pPr>
              <a:t>5</a:t>
            </a:fld>
            <a:r>
              <a:rPr lang="en-US" altLang="ja-JP"/>
              <a:t>-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6EFD3-4B48-8A4E-9EDE-728E968E4E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Manhattan is the relatively highest GDP score of the five boroughs. Also, Manhattan's population density of 71,341 people per mi</a:t>
            </a:r>
            <a:r>
              <a:rPr lang="en-US" baseline="30000" dirty="0"/>
              <a:t>2</a:t>
            </a:r>
            <a:r>
              <a:rPr lang="en-US" dirty="0"/>
              <a:t> in 2019.</a:t>
            </a:r>
            <a:endParaRPr lang="en-JP" dirty="0"/>
          </a:p>
          <a:p>
            <a:r>
              <a:rPr lang="en-US" dirty="0"/>
              <a:t>Queens, Brooklyn, and The Bronx are not so much density.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6C2D4F-F334-4E4C-AD21-F05AFA5DF9B4}"/>
              </a:ext>
            </a:extLst>
          </p:cNvPr>
          <p:cNvSpPr/>
          <p:nvPr/>
        </p:nvSpPr>
        <p:spPr>
          <a:xfrm>
            <a:off x="522212" y="5927637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Manhattan has enough opportunity for business growth !!</a:t>
            </a:r>
            <a:endParaRPr lang="en-JP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5915E7-E4C8-4C43-839F-555D70193278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6340" y="1882976"/>
            <a:ext cx="6631321" cy="3857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652741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A030-C1CE-5847-A507-676DFF21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&amp; Results</a:t>
            </a:r>
            <a:r>
              <a:rPr lang="en-JP" dirty="0"/>
              <a:t>: </a:t>
            </a:r>
            <a:r>
              <a:rPr lang="en-US" dirty="0"/>
              <a:t>Demographic Data</a:t>
            </a:r>
            <a:r>
              <a:rPr lang="en-JP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E718B5-4327-4243-8AF6-1549D82C67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en-US" altLang="ja-JP"/>
              <a:t>-</a:t>
            </a:r>
            <a:fld id="{728D2BB0-E42D-4DE4-A0AD-DE04CBBCAFC3}" type="slidenum">
              <a:rPr lang="en-US" altLang="ja-JP" smtClean="0"/>
              <a:pPr>
                <a:defRPr>
                  <a:uFillTx/>
                </a:defRPr>
              </a:pPr>
              <a:t>6</a:t>
            </a:fld>
            <a:r>
              <a:rPr lang="en-US" altLang="ja-JP"/>
              <a:t>-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6EFD3-4B48-8A4E-9EDE-728E968E4E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Racial composition ratio of the Asian race has been growing lately. I think this trend will be continued after covid-19 too. </a:t>
            </a:r>
            <a:endParaRPr lang="en-JP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5A0F17-588B-CC41-8605-4B08C58FD0F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8459" y="2267716"/>
            <a:ext cx="6507080" cy="23225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F278A6-6E87-FB4A-94C9-6AB1E9ED3CC2}"/>
              </a:ext>
            </a:extLst>
          </p:cNvPr>
          <p:cNvSpPr/>
          <p:nvPr/>
        </p:nvSpPr>
        <p:spPr>
          <a:xfrm>
            <a:off x="522212" y="5927637"/>
            <a:ext cx="8099577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Asian market is attractive !!</a:t>
            </a:r>
            <a:endParaRPr lang="en-JP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479055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2A056-8B0B-A847-8EA1-1511795FB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JP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C6F3FD-C40B-4C43-9FC8-7AC139DD00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en-US" altLang="ja-JP"/>
              <a:t>-</a:t>
            </a:r>
            <a:fld id="{728D2BB0-E42D-4DE4-A0AD-DE04CBBCAFC3}" type="slidenum">
              <a:rPr lang="en-US" altLang="ja-JP" smtClean="0"/>
              <a:pPr>
                <a:defRPr>
                  <a:uFillTx/>
                </a:defRPr>
              </a:pPr>
              <a:t>7</a:t>
            </a:fld>
            <a:r>
              <a:rPr lang="en-US" altLang="ja-JP"/>
              <a:t>-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5ED83-D524-A440-905D-6740966A66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This report may be helpful for someone planning on starting a restaurant business in NYC. On the other hand, I think it's rather an assumption/ hypothesis story than a detailed estimation. </a:t>
            </a:r>
            <a:endParaRPr lang="en-JP" dirty="0"/>
          </a:p>
          <a:p>
            <a:r>
              <a:rPr lang="en-US" dirty="0"/>
              <a:t>Thus, when we truly plan to start a restaurant business, we have to collect more variables for decision-making.</a:t>
            </a: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331233568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2662D-B36B-B34E-8D0F-BED41661F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EOF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B9B20F-3EDB-3042-8EB7-FC9D354517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en-US" altLang="ja-JP"/>
              <a:t>-</a:t>
            </a:r>
            <a:fld id="{728D2BB0-E42D-4DE4-A0AD-DE04CBBCAFC3}" type="slidenum">
              <a:rPr lang="en-US" altLang="ja-JP" smtClean="0"/>
              <a:pPr>
                <a:defRPr>
                  <a:uFillTx/>
                </a:defRPr>
              </a:pPr>
              <a:t>8</a:t>
            </a:fld>
            <a:r>
              <a:rPr lang="en-US" altLang="ja-JP"/>
              <a:t>-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B080B-A84B-9F4C-8A7D-D2AA1D7970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JP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6244661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パワポ標準　0607　gol_white_ver2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パワポ標準　0607　gol_white_ver2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FontTx/>
          <a:buNone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uFillTx/>
            <a:latin typeface="Tahoma" pitchFamily="34" charset="0"/>
            <a:ea typeface="ＭＳ Ｐゴシック" pitchFamily="50" charset="-128"/>
          </a:defRPr>
        </a:defPPr>
      </a:lstStyle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FontTx/>
          <a:buNone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uFillTx/>
            <a:latin typeface="Tahoma" pitchFamily="34" charset="0"/>
            <a:ea typeface="ＭＳ Ｐゴシック" pitchFamily="50" charset="-128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>
    <a:extraClrScheme>
      <a:clrScheme name="パワポ標準　0607　gol_white_ver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パワポ標準　0607　gol_white_ver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パワポ標準　0607　gol_white_ver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パワポ標準　0607　gol_white_ver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パワポ標準　0607　gol_white_ver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パワポ標準　0607　gol_white_ver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パワポ標準　0607　gol_white_ver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パワポ標準　0607　gol_white_ver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パワポ標準　0607　gol_white_ver2 9">
        <a:dk1>
          <a:srgbClr val="000000"/>
        </a:dk1>
        <a:lt1>
          <a:srgbClr val="FFFFFF"/>
        </a:lt1>
        <a:dk2>
          <a:srgbClr val="000000"/>
        </a:dk2>
        <a:lt2>
          <a:srgbClr val="CDCDCD"/>
        </a:lt2>
        <a:accent1>
          <a:srgbClr val="FFFFA0"/>
        </a:accent1>
        <a:accent2>
          <a:srgbClr val="0E106A"/>
        </a:accent2>
        <a:accent3>
          <a:srgbClr val="FFFFFF"/>
        </a:accent3>
        <a:accent4>
          <a:srgbClr val="000000"/>
        </a:accent4>
        <a:accent5>
          <a:srgbClr val="FFFFCD"/>
        </a:accent5>
        <a:accent6>
          <a:srgbClr val="0C0D5F"/>
        </a:accent6>
        <a:hlink>
          <a:srgbClr val="FFCC00"/>
        </a:hlink>
        <a:folHlink>
          <a:srgbClr val="C8E1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49256</TotalTime>
  <Words>445</Words>
  <Application>Microsoft Macintosh PowerPoint</Application>
  <PresentationFormat>On-screen Show (4:3)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Meiryo</vt:lpstr>
      <vt:lpstr>Meiryo UI</vt:lpstr>
      <vt:lpstr>ＭＳ Ｐゴシック</vt:lpstr>
      <vt:lpstr>Arial</vt:lpstr>
      <vt:lpstr>Tahoma</vt:lpstr>
      <vt:lpstr>Verdana</vt:lpstr>
      <vt:lpstr>Wingdings</vt:lpstr>
      <vt:lpstr>パワポ標準　0607　gol_white_ver2</vt:lpstr>
      <vt:lpstr>Applied Data Science Capstone Capstone Project  - The Battle of Neighborhoods (Week2) </vt:lpstr>
      <vt:lpstr>Problem Statement</vt:lpstr>
      <vt:lpstr>Introduction </vt:lpstr>
      <vt:lpstr>Required data</vt:lpstr>
      <vt:lpstr>Methodology &amp; Results: Geographical Data </vt:lpstr>
      <vt:lpstr>Methodology &amp; Results: Population Data </vt:lpstr>
      <vt:lpstr>Methodology &amp; Results: Demographic Data </vt:lpstr>
      <vt:lpstr>Conclusion</vt:lpstr>
      <vt:lpstr>EOF</vt:lpstr>
    </vt:vector>
  </TitlesOfParts>
  <Company>GLOBIS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ビジネス定量分析</dc:title>
  <dc:creator>y-yanagida</dc:creator>
  <cp:lastModifiedBy>Rio Sasaki</cp:lastModifiedBy>
  <cp:revision>4155</cp:revision>
  <cp:lastPrinted>2020-07-19T00:49:30Z</cp:lastPrinted>
  <dcterms:created xsi:type="dcterms:W3CDTF">2002-07-12T08:37:47Z</dcterms:created>
  <dcterms:modified xsi:type="dcterms:W3CDTF">2021-08-08T08:09:32Z</dcterms:modified>
</cp:coreProperties>
</file>